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gszzUmL45e2QXENgafJxpLPzzZ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s://thefilmwotiwatched.files.wordpress.com/2009/03/the_cruel_sea_2.jpg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381000" y="228600"/>
            <a:ext cx="8305800" cy="36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Imagine you are England.  Everyone is paying to see American films.  What do you do?</a:t>
            </a:r>
            <a:endParaRPr b="0" i="0" sz="18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0" y="5179874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 Matters in British Film –The “Academic Tradition”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British Wartime experiences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Cruel Sea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Dam Busters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1143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Literary, dramatic, or historical heritage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Encounter, Great Expectations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Shakespeare)</a:t>
            </a:r>
            <a:endParaRPr/>
          </a:p>
          <a:p>
            <a:pPr indent="-1143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Sophisticated crime or espionage thrillers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39 Steps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Peeping Tom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James Bond)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moviemezzanine.com/wp-content/uploads/1001.jpg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actors.pick2web.com/pics/841603/alecguinness.jpg"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0"/>
            <a:ext cx="5486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0" y="0"/>
            <a:ext cx="3657600" cy="28161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of British film is not of artistic quality, but one of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identity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Self-effacing (Being British is always present, but usually stuck in the background)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British humor and progressive politics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Gothic fantasy and horror</a:t>
            </a:r>
            <a:endParaRPr/>
          </a:p>
        </p:txBody>
      </p:sp>
      <p:sp>
        <p:nvSpPr>
          <p:cNvPr id="100" name="Google Shape;100;p3"/>
          <p:cNvSpPr txBox="1"/>
          <p:nvPr/>
        </p:nvSpPr>
        <p:spPr>
          <a:xfrm>
            <a:off x="0" y="2895600"/>
            <a:ext cx="3581400" cy="3724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Much of the British persona that we know of today in film comes from </a:t>
            </a:r>
            <a:r>
              <a:rPr b="1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JOHN GRIERSON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Prewar documentarian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300 documentaries came out of the 1930s from England, New Zealand, Australia, South Africa, and Canada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This became for model for documentaries in English speaking countries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www.rhythmcircus.co.uk/wp-content/uploads/2011/07/lhmob_5.jpg"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433484"/>
            <a:ext cx="9144000" cy="442451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/>
        </p:nvSpPr>
        <p:spPr>
          <a:xfrm>
            <a:off x="228600" y="23098"/>
            <a:ext cx="8763000" cy="2339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Ealing comedies –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mimics the format of the prewar documentary after it had disappeared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Michael Balcon, head of Ealing Studios, was a fan of the prewar documentary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Hires three major directors all from pre-war documentary era: Charles Crichton, Charles Frend, and Alexander Mackendrick</a:t>
            </a:r>
            <a:endParaRPr b="0" i="0" sz="18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Major films from Ealing: </a:t>
            </a:r>
            <a:r>
              <a:rPr b="0" i="1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 Run for Your Money 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(1949), </a:t>
            </a:r>
            <a:r>
              <a:rPr b="0" i="1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Kind Hearts and Coronets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(1949), </a:t>
            </a:r>
            <a:r>
              <a:rPr b="0" i="1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The Lavender Hill Mob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(1951), </a:t>
            </a:r>
            <a:r>
              <a:rPr b="0" i="1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The Man in the White Suit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(1951), and </a:t>
            </a:r>
            <a:r>
              <a:rPr b="0" i="1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The Ladykillers </a:t>
            </a: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(1955)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Filmed seriously with cartoonish characters</a:t>
            </a:r>
            <a:endParaRPr b="0" i="0" sz="1800" u="none" cap="none" strike="noStrik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304800" y="228600"/>
            <a:ext cx="8153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https://www.youtube.com/watch?v=PeZQkHimHjo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screenprism.com/assets/img/article/GUINN_KINDHEARTS_MAIN1520.jpg" id="112" name="Google Shape;11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079" y="838200"/>
            <a:ext cx="9154079" cy="5691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s3.amazonaws.com/static.history.state.gov/milestones/suez.jpg" id="117" name="Google Shape;11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08665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6"/>
          <p:cNvSpPr txBox="1"/>
          <p:nvPr/>
        </p:nvSpPr>
        <p:spPr>
          <a:xfrm>
            <a:off x="609600" y="228600"/>
            <a:ext cx="7467600" cy="34163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Cinema and Social Realist features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(or why 1956 changed everything)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British failure to invade Suez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 of “Imperial arrogance”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stop trusting the government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Stalin invades Hungary; Marxist left abandons communism 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“New Left” forms (similar to American left) –abandons socialism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class –dubbed “Angry Young Men” due to the protests against the government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Documentary returns under banner “Free Cinema” (free from sponsors and free from box office demands)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“Implicit in our attitude is a belief in freedom, in the importance of people and in the significance of the everyday.”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s-media-cache-ak0.pinimg.com/736x/9e/da/27/9eda27101deaf3dd2fce4710b7965c78.jpg" id="123" name="Google Shape;12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559590" cy="695842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7"/>
          <p:cNvSpPr txBox="1"/>
          <p:nvPr/>
        </p:nvSpPr>
        <p:spPr>
          <a:xfrm>
            <a:off x="304800" y="4495800"/>
            <a:ext cx="9067800" cy="198515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SOCIAL REALISM:  </a:t>
            </a: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Focus on the working class character and his or her problems</a:t>
            </a:r>
            <a:endParaRPr b="1" sz="1800">
              <a:solidFill>
                <a:srgbClr val="EAF1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EAF1DD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Starts with </a:t>
            </a:r>
            <a:r>
              <a:rPr i="1"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Room at the Top</a:t>
            </a: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 (1959 –Jack Clayton) and </a:t>
            </a:r>
            <a:r>
              <a:rPr i="1"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Look Back in Anger</a:t>
            </a: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 (1959 –Tony Richardson)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EAF1DD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Both director part of Free Cinema movement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EAF1DD"/>
              </a:buClr>
              <a:buSzPts val="1800"/>
              <a:buFont typeface="Arial"/>
              <a:buChar char="•"/>
            </a:pPr>
            <a:r>
              <a:rPr lang="en-US" sz="1800" u="sng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Lindsay Anderson </a:t>
            </a: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–directed </a:t>
            </a:r>
            <a:r>
              <a:rPr i="1"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This Sporting Life</a:t>
            </a:r>
            <a:r>
              <a:rPr lang="en-US" sz="1800">
                <a:solidFill>
                  <a:srgbClr val="EAF1DD"/>
                </a:solidFill>
                <a:latin typeface="Calibri"/>
                <a:ea typeface="Calibri"/>
                <a:cs typeface="Calibri"/>
                <a:sym typeface="Calibri"/>
              </a:rPr>
              <a:t>, possibly the most well known of the social realist movies, somewhat ends the movement by including surreal aspects to the film</a:t>
            </a:r>
            <a:endParaRPr sz="1800" u="sng">
              <a:solidFill>
                <a:srgbClr val="EAF1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vignette2.wikia.nocookie.net/starwars/images/b/b7/Peter_Cushing_as_Frankenstein.jpg/revision/latest?cb=20100913041842"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9144000" cy="694266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8"/>
          <p:cNvSpPr txBox="1"/>
          <p:nvPr/>
        </p:nvSpPr>
        <p:spPr>
          <a:xfrm>
            <a:off x="304800" y="152400"/>
            <a:ext cx="3810000" cy="258532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Gothic Strain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Britain makes post WWII horror movies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Adds sexuality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Hammer Studios remakes classic monster movies with a more grotesque element than Universal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Famous actors: Peter Cushing; Christopher Lee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www.film4.com/media/images/Film4/images/P/peeping-tom-1960.jpg" id="135" name="Google Shape;1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3400"/>
            <a:ext cx="9144000" cy="389534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9"/>
          <p:cNvSpPr txBox="1"/>
          <p:nvPr/>
        </p:nvSpPr>
        <p:spPr>
          <a:xfrm>
            <a:off x="457200" y="0"/>
            <a:ext cx="8534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Michael Powell and Emeric Pressburger (The Archers)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9"/>
          <p:cNvSpPr txBox="1"/>
          <p:nvPr/>
        </p:nvSpPr>
        <p:spPr>
          <a:xfrm>
            <a:off x="457200" y="4724400"/>
            <a:ext cx="76200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Known for producing beautiful images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Red Shoes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(1948) –realistic look into the world of ballet; a “meditation on the meaning of art”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Black Narcissus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(1947) –a study in repressed sexuality</a:t>
            </a:r>
            <a:endParaRPr/>
          </a:p>
          <a:p>
            <a:pPr indent="-114300" lvl="0" marL="0" marR="0" rtl="0" algn="l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Two ideas come together for </a:t>
            </a: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Peeping Tom</a:t>
            </a: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2017-02-16T14:57:48Z</dcterms:created>
  <dc:creator>thruszkewycz</dc:creator>
</cp:coreProperties>
</file>