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3" roundtripDataSignature="AMtx7mgKSrTD/8jDJbTNzW0zAsYqe9Wb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http://www.spectacularoptical.ca/wp-content/uploads/2012/06/contemporary-benshi.jpg"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3144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2438400" y="304800"/>
            <a:ext cx="6400800" cy="3693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Why did it take a long time for Japan to adapt to sound films?</a:t>
            </a: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0000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dosavannah.com/sites/default/files/lead/do0915_film_scene_samurai.jpg" id="143" name="Google Shape;14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0"/>
          <p:cNvSpPr txBox="1"/>
          <p:nvPr/>
        </p:nvSpPr>
        <p:spPr>
          <a:xfrm>
            <a:off x="152400" y="5105400"/>
            <a:ext cx="87630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OPTIONAL PROJECT</a:t>
            </a:r>
            <a:endParaRPr/>
          </a:p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Watch </a:t>
            </a: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Seven Samurai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Magnificent Seven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(1960), </a:t>
            </a: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Magnificent Seven 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(2016) and give a presentation along with a 2 page essay on the three movies.</a:t>
            </a:r>
            <a:endParaRPr/>
          </a:p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will replace your exam on Japan</a:t>
            </a:r>
            <a:endParaRPr/>
          </a:p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may use these films for your weekly independent viewings</a:t>
            </a:r>
            <a:endParaRPr/>
          </a:p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may substitute the 2016 version for the anime </a:t>
            </a: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Samurai 7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jeffwmarker.files.wordpress.com/2011/11/assassins1.jpg" id="149" name="Google Shape;14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0" cy="589503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1"/>
          <p:cNvSpPr txBox="1"/>
          <p:nvPr/>
        </p:nvSpPr>
        <p:spPr>
          <a:xfrm>
            <a:off x="228600" y="5943600"/>
            <a:ext cx="861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What makes </a:t>
            </a:r>
            <a:r>
              <a:rPr i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jidaigeki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so appealing to Western audiences?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sabzian.be/afbeeldingen/articles/overmizoguchi/Over%20Kenji%20Mizoguchi_01.jpg" id="155" name="Google Shape;15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752600"/>
            <a:ext cx="9144000" cy="880824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2"/>
          <p:cNvSpPr txBox="1"/>
          <p:nvPr/>
        </p:nvSpPr>
        <p:spPr>
          <a:xfrm>
            <a:off x="304800" y="3733800"/>
            <a:ext cx="8534400" cy="28623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Kenji Mizoguchi</a:t>
            </a:r>
            <a:endParaRPr sz="1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More traditional than Kurosawa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Limited appeal to Europe and U.S.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Favored </a:t>
            </a: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jidaigeki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Focused on plight of women; worked for women’s rights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Common themes: prostitution; self-image; power within the family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Sequence shot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–whole scene done in one take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Leisurely tracking shots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Most famous film: </a:t>
            </a: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Ugetsu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–deals with war and the human condition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japantimes.co.jp/wp-content/uploads/2013/12/ff20131208a2d.jpg" id="161" name="Google Shape;16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200" y="-1"/>
            <a:ext cx="5257801" cy="686026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3"/>
          <p:cNvSpPr txBox="1"/>
          <p:nvPr/>
        </p:nvSpPr>
        <p:spPr>
          <a:xfrm>
            <a:off x="76200" y="0"/>
            <a:ext cx="3810000" cy="6740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Yasujiro Ozu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Extreme traditionalist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Themes often focused on the battle between tradition and the new ways in Japan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Rarely moved camera in later films; only to accommodate action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Mostly shot interiors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Most action simply a conversation between two people; often an older and a younger person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Maintained old aspect ratio, but moved to color.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Even when moved to color, muted the palate.  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Considered most “Japanese” in terms of tone out of Kurosawa or Mizoguchi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Sad to see the old go, but admits without complain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Camera often at eye level to make you feel like you are part of a tea ceremony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Named films after changing seasons: </a:t>
            </a:r>
            <a:r>
              <a:rPr i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Late Spring, Early Summer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, etc.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0000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3.amazonaws.com/criterion-production/stills/25564-30e0c648deba612d12fcd7c9ae263cb9/XXX_Film_coltismypassport_original.jpg" id="167" name="Google Shape;16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14498"/>
            <a:ext cx="914400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4"/>
          <p:cNvSpPr txBox="1"/>
          <p:nvPr/>
        </p:nvSpPr>
        <p:spPr>
          <a:xfrm>
            <a:off x="152400" y="0"/>
            <a:ext cx="89916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LED TO THE JAPANESE NEW WAVE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Post war –studios experiment with new genres</a:t>
            </a:r>
            <a:endParaRPr/>
          </a:p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Toho: Monster Movies (</a:t>
            </a: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Godzilla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Toei: Yakuza / Gangster Movies</a:t>
            </a:r>
            <a:endParaRPr/>
          </a:p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Daiei goes bankrupt</a:t>
            </a:r>
            <a:endParaRPr/>
          </a:p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Nikkatsu: Ahem, I choose not to write this here because I’d like to keep my job.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.telegraph.co.uk/multimedia/archive/02898/Godzilla-1954-III_2898601b.jpg" id="173" name="Google Shape;17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811" y="0"/>
            <a:ext cx="9155811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5"/>
          <p:cNvSpPr txBox="1"/>
          <p:nvPr/>
        </p:nvSpPr>
        <p:spPr>
          <a:xfrm>
            <a:off x="0" y="5704582"/>
            <a:ext cx="91440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This movement of genre led to a drop in quality.  Independent artists responded by offering more challenging movies.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These artists were named the Japanese New Wave to parallel the movement in France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(We’ll get to that)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0000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mages-na.ssl-images-amazon.com/images/M/MV5BN2Q1ZTZhMGUtOGQ5YS00ZmY3LTg5ODUtYjBkZGQ2Y2VhYWNhXkEyXkFqcGdeQXVyMTc4MzI2NQ@@._V1_UY1200_CR552,0,630,1200_AL_.jpg" id="179" name="Google Shape;1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6004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6"/>
          <p:cNvSpPr txBox="1"/>
          <p:nvPr/>
        </p:nvSpPr>
        <p:spPr>
          <a:xfrm>
            <a:off x="3733800" y="0"/>
            <a:ext cx="5181600" cy="7017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5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Shohei Imamura</a:t>
            </a:r>
            <a:endParaRPr/>
          </a:p>
          <a:p>
            <a:pPr indent="-111125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</a:pPr>
            <a:r>
              <a:rPr lang="en-US" sz="17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Self described as “ethnographic” –describing groups and individuals whose habits and traditions are frequently repellent.  (This term comes from his 1966 film named </a:t>
            </a:r>
            <a:r>
              <a:rPr i="1" lang="en-US" sz="17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Pornographers: An Introduction to Anthropology</a:t>
            </a:r>
            <a:r>
              <a:rPr lang="en-US" sz="17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111125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</a:pPr>
            <a:r>
              <a:rPr lang="en-US" sz="17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Meant to inspire simultaneous sympathy and repugnance</a:t>
            </a:r>
            <a:endParaRPr/>
          </a:p>
          <a:p>
            <a:pPr indent="-111125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</a:pPr>
            <a:r>
              <a:rPr lang="en-US" sz="17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Included shots of insects or reptiles to inspire similar feelings</a:t>
            </a:r>
            <a:endParaRPr/>
          </a:p>
          <a:p>
            <a:pPr indent="-111125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</a:pPr>
            <a:r>
              <a:rPr i="1" lang="en-US" sz="17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Black Rain </a:t>
            </a:r>
            <a:r>
              <a:rPr lang="en-US" sz="17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(1988) –ethnographic look at Hiroshima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None/>
            </a:pPr>
            <a:r>
              <a:t/>
            </a:r>
            <a:endParaRPr i="1" sz="17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5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Nagisa Oshima</a:t>
            </a:r>
            <a:endParaRPr b="1" sz="17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1125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</a:pPr>
            <a:r>
              <a:rPr lang="en-US" sz="17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Considered the most “modern” </a:t>
            </a:r>
            <a:endParaRPr/>
          </a:p>
          <a:p>
            <a:pPr indent="-111125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</a:pPr>
            <a:r>
              <a:rPr lang="en-US" sz="17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Similar techniques to Godard (We’ll study him soon)</a:t>
            </a:r>
            <a:endParaRPr/>
          </a:p>
          <a:p>
            <a:pPr indent="-111125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</a:pPr>
            <a:r>
              <a:rPr lang="en-US" sz="17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Often challenged Japanese moral assumptions and institutions</a:t>
            </a:r>
            <a:endParaRPr/>
          </a:p>
          <a:p>
            <a:pPr indent="-111125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</a:pPr>
            <a:r>
              <a:rPr lang="en-US" sz="17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“The values of the older generation are seen as neither valid nor relevant to the problems faced by youth…”</a:t>
            </a:r>
            <a:endParaRPr/>
          </a:p>
          <a:p>
            <a:pPr indent="-111125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</a:pPr>
            <a:r>
              <a:rPr lang="en-US" sz="17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Condemned society; had unorthodox views on crime and punishment</a:t>
            </a:r>
            <a:endParaRPr/>
          </a:p>
          <a:p>
            <a:pPr indent="-111125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</a:pPr>
            <a:r>
              <a:rPr lang="en-US" sz="17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Mixed reality and fantasy</a:t>
            </a:r>
            <a:endParaRPr/>
          </a:p>
          <a:p>
            <a:pPr indent="-111125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</a:pPr>
            <a:r>
              <a:rPr lang="en-US" sz="17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Left film in the ‘70s to become a political commentator</a:t>
            </a:r>
            <a:endParaRPr sz="17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vignette2.wikia.nocookie.net/studio-ghibli/images/f/f9/Ponyo-screencap-ponyo-on-the-cliff-by-the-sea-30547707-1920-1080.png/revision/latest?cb=20161218162649" id="185" name="Google Shape;18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7"/>
          <p:cNvSpPr txBox="1"/>
          <p:nvPr/>
        </p:nvSpPr>
        <p:spPr>
          <a:xfrm>
            <a:off x="0" y="5181600"/>
            <a:ext cx="9144000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WHAT HAPPENED TO JAPANESE FILM?</a:t>
            </a:r>
            <a:endParaRPr/>
          </a:p>
          <a:p>
            <a:pPr indent="-10795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Like America, TV draws attention away from cinema (mid-1970s)</a:t>
            </a:r>
            <a:endParaRPr/>
          </a:p>
          <a:p>
            <a:pPr indent="-10795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Leading film export: Animation or anime (inspired by Japanese woodblock prints)</a:t>
            </a:r>
            <a:endParaRPr/>
          </a:p>
          <a:p>
            <a:pPr indent="-10795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Anime: often use Western looking characters</a:t>
            </a:r>
            <a:endParaRPr/>
          </a:p>
          <a:p>
            <a:pPr indent="-10795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Notable director: Hayao Miyazaki (</a:t>
            </a:r>
            <a:r>
              <a:rPr i="1" lang="en-US" sz="17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My Neighbor Totoro</a:t>
            </a:r>
            <a:r>
              <a:rPr lang="en-US" sz="17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en-US" sz="17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Ponyo</a:t>
            </a:r>
            <a:r>
              <a:rPr lang="en-US" sz="17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en-US" sz="17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Princess Mononoke</a:t>
            </a:r>
            <a:r>
              <a:rPr lang="en-US" sz="17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en-US" sz="17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Spirited Away</a:t>
            </a:r>
            <a:r>
              <a:rPr lang="en-US" sz="17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10795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Notable films: </a:t>
            </a:r>
            <a:r>
              <a:rPr i="1" lang="en-US" sz="17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Ghost in the Shell</a:t>
            </a:r>
            <a:r>
              <a:rPr lang="en-US" sz="17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en-US" sz="17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Akira</a:t>
            </a:r>
            <a:endParaRPr sz="17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apjjf.org/data/135.JPG"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622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5257800" y="457200"/>
            <a:ext cx="3581400" cy="32470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Early Days of Japanese Film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Strong start (1904-1905)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Tokyo earthquake in 1923 causes regrouping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Mid-1930s: adaptation to sound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Post WWII: Censorship limited film tradition (American occupation)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 95% of pre-1940s films lost or destroyed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Six classic studios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tuffpoint.com/samurai-movies/image/181784-samurai-movies-yojimbo-screenshot.jpg"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/>
        </p:nvSpPr>
        <p:spPr>
          <a:xfrm>
            <a:off x="685800" y="5228272"/>
            <a:ext cx="87630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Jidai-geki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(or </a:t>
            </a:r>
            <a:r>
              <a:rPr i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jidaigeki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 –historical film: any film set before 1868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Emperor Meiji acceded to the throne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Japan first opened up to commercial and cultural exchange with the West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End of feudalism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Accounts for 40% of films made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media.virbcdn.com/cdn_images/resize_1024x1365/78/48afc72aa6d15f51-tfogtor1.jpg" id="104" name="Google Shape;10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23918" y="0"/>
            <a:ext cx="956791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/>
          <p:nvPr/>
        </p:nvSpPr>
        <p:spPr>
          <a:xfrm>
            <a:off x="3200400" y="2819400"/>
            <a:ext cx="5562600" cy="1200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Gendai-geki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contemporary films</a:t>
            </a:r>
            <a:endParaRPr i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Traditionally appeals to Japanese audiences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Jendaigeki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–appeal to both domestic and international audiences</a:t>
            </a:r>
            <a:endParaRPr i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aestheticsofthemind.files.wordpress.com/2011/07/rashomon-3.jpg" id="110" name="Google Shape;11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998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"/>
          <p:cNvSpPr txBox="1"/>
          <p:nvPr/>
        </p:nvSpPr>
        <p:spPr>
          <a:xfrm>
            <a:off x="609600" y="381000"/>
            <a:ext cx="8001000" cy="23083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Rashomon 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Directed by Akira Kurosawa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First international attention to Japan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1951 –Venice Film Festival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Daiei Motion Picture Company –Japan’s most prestigious studio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Released </a:t>
            </a:r>
            <a:r>
              <a:rPr i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Ugetsu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(Misoguchi), </a:t>
            </a:r>
            <a:r>
              <a:rPr i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Gate of Hell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(First Eastman color), </a:t>
            </a:r>
            <a:r>
              <a:rPr i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Seven Samurai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(Kurosawa, condensed version)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Toshiro Mifune becomes famous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geology.com/world/world-map.gif" id="116" name="Google Shape;11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19200" y="47624"/>
            <a:ext cx="11430000" cy="681037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"/>
          <p:cNvSpPr txBox="1"/>
          <p:nvPr/>
        </p:nvSpPr>
        <p:spPr>
          <a:xfrm>
            <a:off x="762000" y="3352800"/>
            <a:ext cx="2362200" cy="923330"/>
          </a:xfrm>
          <a:prstGeom prst="rect">
            <a:avLst/>
          </a:prstGeom>
          <a:solidFill>
            <a:schemeClr val="lt1"/>
          </a:solidFill>
          <a:ln cap="flat" cmpd="sng" w="349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American films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-concerned with action and entertainment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6"/>
          <p:cNvSpPr txBox="1"/>
          <p:nvPr/>
        </p:nvSpPr>
        <p:spPr>
          <a:xfrm>
            <a:off x="3886200" y="1295400"/>
            <a:ext cx="2667000" cy="92333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European films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-concerned with psychology of character</a:t>
            </a: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7010400" y="3505200"/>
            <a:ext cx="1981200" cy="1200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Japanese Films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-concerned with mood and atmosphere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381000" y="5486400"/>
            <a:ext cx="73914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NOTE:  Even though the world hadn’t been watching Japanese films, Japan had been watching the worlds’ films</a:t>
            </a:r>
            <a:endParaRPr sz="18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tatic.rogerebert.com/uploads/review/primary_image/reviews/kagemusha-1980/hero_EB19800101REVIEWS1010319AR.jpg" id="125" name="Google Shape;12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7"/>
          <p:cNvSpPr txBox="1"/>
          <p:nvPr/>
        </p:nvSpPr>
        <p:spPr>
          <a:xfrm>
            <a:off x="76200" y="3886200"/>
            <a:ext cx="9067800" cy="2846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Japanese Style</a:t>
            </a:r>
            <a:endParaRPr/>
          </a:p>
          <a:p>
            <a:pPr indent="-11430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Americans would view it as “sentimental”</a:t>
            </a:r>
            <a:endParaRPr/>
          </a:p>
          <a:p>
            <a:pPr indent="-11430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Somewhat didactic </a:t>
            </a:r>
            <a:endParaRPr/>
          </a:p>
          <a:p>
            <a:pPr indent="-11430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Slower pacing</a:t>
            </a:r>
            <a:endParaRPr/>
          </a:p>
          <a:p>
            <a:pPr indent="-11430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Shots and scenes extended beyond necessity to let audience emotionally process</a:t>
            </a:r>
            <a:endParaRPr/>
          </a:p>
          <a:p>
            <a:pPr indent="-11430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Long passages without dialogue give emphasis to image</a:t>
            </a:r>
            <a:endParaRPr/>
          </a:p>
          <a:p>
            <a:pPr indent="-11430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Importance on visual arts</a:t>
            </a:r>
            <a:endParaRPr/>
          </a:p>
          <a:p>
            <a:pPr indent="-11430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Cinematographers thought as painters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0000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osaka-info.jp/en/facilities/assets_c/2014/02/otuskinou-thumb-2507x1641-1118.jpg" id="131" name="Google Shape;13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98536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8"/>
          <p:cNvSpPr txBox="1"/>
          <p:nvPr/>
        </p:nvSpPr>
        <p:spPr>
          <a:xfrm>
            <a:off x="0" y="601980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Performance style was based on traditional Noh (or </a:t>
            </a: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theater or Kabuki style.  It reflects that national sentiments and beliefs of older Japan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film4.com/media/images/Channel4/Film4/_five%20minute%20guide%20and%20interview%20portraits/akira-kurosawa-main-image.jpg" id="137" name="Google Shape;13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9"/>
          <p:cNvSpPr txBox="1"/>
          <p:nvPr/>
        </p:nvSpPr>
        <p:spPr>
          <a:xfrm>
            <a:off x="0" y="4931225"/>
            <a:ext cx="9144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Watch the Akira Kurosawa movie assigned to you</a:t>
            </a:r>
            <a:endParaRPr/>
          </a:p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Create a posterboard about Akira Kurosawa’s life, philosophy, and film history</a:t>
            </a:r>
            <a:endParaRPr/>
          </a:p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 a section of the poster, give a brief background to your film and explain why the film either lives up to or contradicts your research.</a:t>
            </a:r>
            <a:endParaRPr/>
          </a:p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Email me notes on Akira Kurosawa that I can include on the test / website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2017-03-22T13:57:04Z</dcterms:created>
  <dc:creator>thruszkewycz</dc:creator>
</cp:coreProperties>
</file>