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gc09gec/gmNs35GUaazHfeE/Fi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s://www.filmlinc.org/wp-content/uploads/2016/04/romeopencity3-1600x900-c-default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0" y="5244405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might be unique about Italy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trying to make movies after 1945?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reenqueens.files.wordpress.com/2014/04/bicycle-thief.jpg" id="140" name="Google Shape;1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30263"/>
            <a:ext cx="9635531" cy="768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 txBox="1"/>
          <p:nvPr/>
        </p:nvSpPr>
        <p:spPr>
          <a:xfrm>
            <a:off x="457200" y="4191000"/>
            <a:ext cx="83820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Look at your definition of Italian Neorealism according to Zavattini.  What problems might the movement run into?</a:t>
            </a: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atic.rogerebert.com/uploads/review/primary_image/reviews/great-movie-umberto-d-1952/hero_EB20020428REVIEWS08204280301AR.jpg" id="146" name="Google Shape;1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"/>
            <a:ext cx="914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 txBox="1"/>
          <p:nvPr/>
        </p:nvSpPr>
        <p:spPr>
          <a:xfrm>
            <a:off x="152400" y="0"/>
            <a:ext cx="8763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Death of Italian Neorealism</a:t>
            </a:r>
            <a:endParaRPr sz="3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152400" y="4419600"/>
            <a:ext cx="8763000" cy="241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Last TRUE Italian Neorealism film –</a:t>
            </a:r>
            <a:r>
              <a:rPr i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Umberto D</a:t>
            </a: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(de Sica)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Roman Catholic Church and Italian government condemn sending social pictures overseas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Without American money, Neorealism can’t be financed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Move from focus on the struggles of the poor to the corruption and decay of upper class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Fellini makes </a:t>
            </a:r>
            <a:r>
              <a:rPr i="1"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La Strada, </a:t>
            </a: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focusing on inadequacies of human relationships; seen as a betrayal of Neorealism</a:t>
            </a: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Fellini’s response: “Reality needs poetry.”</a:t>
            </a: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dailymail.co.uk/i/pix/2016/08/31/15/37C16BF700000578-3767201-image-a-60_1472653614419.jp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729789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228600" y="395674"/>
            <a:ext cx="2971800" cy="47859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Film under Mussolini: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Heavily controlled under Fascist government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Mussolini tried giving some of his good-for-nothing relatives jobs in the film industry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Desperately tried, but failed to make effective propaganda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Settled for “as long as you weren’t thinking of the government, you’re okay”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Operas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Costumed melodramas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Romance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west46thmag.com/wp-content/uploads/2016/01/cinecitta-studios-1.jpg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22402"/>
          <a:stretch/>
        </p:blipFill>
        <p:spPr>
          <a:xfrm>
            <a:off x="0" y="2112900"/>
            <a:ext cx="9144000" cy="47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0" y="101025"/>
            <a:ext cx="91440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1935 –National Film School opens (Roberto Rossellini, Pietro Germi, Michelangelo Antonioni)</a:t>
            </a:r>
            <a:endParaRPr sz="2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1937 –Cinecetta / Cinecitta Studios opens (Luchino Visconti, Federico Fellini) –Hollywood on the Tiber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en/4/4b/A_Screen_Shot_of_the_movie_Bicycle_Thieves.jpg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2964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304800" y="152400"/>
            <a:ext cx="4419600" cy="5893921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ITALIAN NEOREALISM</a:t>
            </a:r>
            <a:endParaRPr b="0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1800" u="sng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First seen in Roberto Rossellini’s </a:t>
            </a:r>
            <a:r>
              <a:rPr b="0" i="1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City </a:t>
            </a: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(Sometimes named </a:t>
            </a:r>
            <a:r>
              <a:rPr b="0" i="1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Rome, Open City</a:t>
            </a: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  As a favor to yourself, watch this movie.  It may not destroy you, but you are a better person for doing so.)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Casare Zavattini defined Neorealism</a:t>
            </a:r>
            <a:endParaRPr b="0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necessity of a story is an unconscious way of disguising human defeat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director’s role is not to move an audience, but make them reflect on what they and others are doing.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If you are moved, this is secondary.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Other film philosophies encourage pushing one scene to the next.  Neorealism encourages you to stay in the scene and deal with the ramifications of what has just happened.</a:t>
            </a:r>
            <a:endParaRPr b="0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reenqueens.files.wordpress.com/2014/04/cittaaperta.jpg"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48800" cy="68818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1600200" y="4419600"/>
            <a:ext cx="7543800" cy="2262158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ITALIAN NEOREALISM CONT’D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Based on fact more often than fiction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Semi-documentary format (actors took primary roles; real people filled in secondary parts)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Addressed sociological and psychological issues rather than entertainment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Loose plot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ytimg.com/vi/K6Hio2-vFGE/hqdefault.jpg"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228600" y="152400"/>
            <a:ext cx="8610600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Sceneggiata –a type of stage performance involving nonprofessionals doing melodrama with song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Inspired Elvira Notari in the 1920s and 1930s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Because of economic downturn post-war, this made the most amount of sense</a:t>
            </a:r>
            <a:endParaRPr sz="18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ncinematheque.fr/real/R03/Roberto_Rossellini.jpg"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287000" cy="684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 txBox="1"/>
          <p:nvPr/>
        </p:nvSpPr>
        <p:spPr>
          <a:xfrm>
            <a:off x="304800" y="381000"/>
            <a:ext cx="4876800" cy="26930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Roberto Rossellini</a:t>
            </a:r>
            <a:endParaRPr sz="18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Directed </a:t>
            </a:r>
            <a:r>
              <a:rPr b="1" i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Open City </a:t>
            </a:r>
            <a:r>
              <a:rPr b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(1945) and </a:t>
            </a:r>
            <a:r>
              <a:rPr b="1" i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Paisan</a:t>
            </a:r>
            <a:r>
              <a:rPr b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 (1946)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Dealt with the theme of the conquered (Italy) dealing with the conqueror (America)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Themes complex: starts with a distrust and builds into a closeness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Figured things out as he went along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F6128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Camera and editing very sparse</a:t>
            </a:r>
            <a:endParaRPr b="1" sz="18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eredlist.com/media/database/films/cinema/directors-/vittorio-de-sica/014-vittorio-de-sica-theredlist.jpg"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5257800" cy="7011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>
            <a:off x="5334000" y="117575"/>
            <a:ext cx="3810000" cy="6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VITTORIO DE SICA</a:t>
            </a:r>
            <a:endParaRPr sz="1800"/>
          </a:p>
          <a:p>
            <a:pPr indent="-1397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 </a:t>
            </a:r>
            <a:r>
              <a:rPr b="1"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Children are Watching Us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(1943) and </a:t>
            </a:r>
            <a:r>
              <a:rPr b="1"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Bicycle Thief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(1948) –sometimes named </a:t>
            </a:r>
            <a:r>
              <a:rPr b="1"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Bicycle Theives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Worked with Casare Zavattini (screenwriter mentioned earlier)</a:t>
            </a:r>
            <a:endParaRPr sz="1800"/>
          </a:p>
          <a:p>
            <a:pPr indent="-1397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with most neorealists, de Sica comments on the social concerns of Italy, but never really addresses the causes or solutions of those problems</a:t>
            </a:r>
            <a:endParaRPr sz="1800"/>
          </a:p>
          <a:p>
            <a:pPr indent="-1397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lead actors in </a:t>
            </a:r>
            <a:r>
              <a:rPr b="1"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Bicycle Thief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both nonprofessionals.  The father was a machinist and the boy was a newsboy.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dvdsreleasedates.com/pictures/800/29000/Luchino-Visconti.jpg"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9310" y="0"/>
            <a:ext cx="53946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 txBox="1"/>
          <p:nvPr/>
        </p:nvSpPr>
        <p:spPr>
          <a:xfrm>
            <a:off x="0" y="1143000"/>
            <a:ext cx="37338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LUCHINO VISCONTI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Accidental originator of much of neorealism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antifascist and critical films during Mussolini’s reign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Ossessione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(1942) and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Terra Trema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(1948)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movies were bleak when the mandate from the government was to make happy and encouraging films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Almost more similar to Sergei Eisenstein in terms of tone.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2017-02-08T14:58:33Z</dcterms:created>
  <dc:creator>thruszkewycz</dc:creator>
</cp:coreProperties>
</file>