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g7Dnthpt9mfAV4faVSQVTA+FtK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6.jpg"/><Relationship Id="rId6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25.jpg"/><Relationship Id="rId7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s://img-s3.onedio.com/id-587f722f3b40269510140925/rev-0/raw/s-797f32a9525af18d5c7602d9c94bb9994f0e5371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381000" y="5257800"/>
            <a:ext cx="845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auteur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ibrary.brown.edu/create/fivecenturiesofchange/wp-content/uploads/sites/27/2012/10/current_black_orpheus_23_186.jpeg"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3276600" cy="1846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ensesofcinema.com/assets/uploads/2014/02/Hiroshima-mon-amour-e1404741885592.jpg" id="143" name="Google Shape;1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752600"/>
            <a:ext cx="358670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3.amazonaws.com/criterion-production/janus_stills/34-/151id_580_022_primary_w1600.jpg" id="144" name="Google Shape;1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429000"/>
            <a:ext cx="3200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lchetron.com/cdn/Breathless-1960-film-images-8a6b9ae2-b0bb-4210-8e25-4a266269bea.jpg" id="145" name="Google Shape;14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7800" y="5013862"/>
            <a:ext cx="3276600" cy="1844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 txBox="1"/>
          <p:nvPr/>
        </p:nvSpPr>
        <p:spPr>
          <a:xfrm>
            <a:off x="3886200" y="228600"/>
            <a:ext cx="441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Black Orpheus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(Marcel Camus -1959)</a:t>
            </a:r>
            <a:endParaRPr i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304800" y="2133601"/>
            <a:ext cx="441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Hiroshima, Mon Amour 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(Alain Resnais -1959)</a:t>
            </a:r>
            <a:endParaRPr i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4114800" y="4126468"/>
            <a:ext cx="434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400 Blows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(Francois 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Truffaut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-1959)</a:t>
            </a:r>
            <a:endParaRPr i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457200" y="5638800"/>
            <a:ext cx="426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Breathless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(Jean-Luc Godard -1960)</a:t>
            </a:r>
            <a:endParaRPr i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ages-na.ssl-images-amazon.com/images/I/51y%2Bh%2BEq5ZL._SY355_.jpg"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228600" y="381000"/>
            <a:ext cx="3200400" cy="56323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Traits of the French New Wave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Nouvelle vague</a:t>
            </a: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 –filmmakers had little in common with one another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Between 1959 and 1962, about 100 new directors started working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Existentialist philosophy –Jean Paul Sartre and Albert Camus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Distanced and antisentimental</a:t>
            </a:r>
            <a:endParaRPr sz="1800">
              <a:solidFill>
                <a:srgbClr val="5C8C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Events rarely foreshadowed or explained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Arbitrary choices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Loose and open construction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While having a narrative, rules were more like guidelines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Playful; encouraged improv</a:t>
            </a:r>
            <a:endParaRPr sz="1800">
              <a:solidFill>
                <a:srgbClr val="5C8C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Not confined by studios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C8CD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C8CD2"/>
                </a:solidFill>
                <a:latin typeface="Calibri"/>
                <a:ea typeface="Calibri"/>
                <a:cs typeface="Calibri"/>
                <a:sym typeface="Calibri"/>
              </a:rPr>
              <a:t>Allusions to other films and filmmakers</a:t>
            </a:r>
            <a:endParaRPr sz="1800">
              <a:solidFill>
                <a:srgbClr val="5C8C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rdfilmjournal.files.wordpress.com/2008/09/jean_luc_godard_fr.jpg" id="160" name="Google Shape;1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1905" y="0"/>
            <a:ext cx="4532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152400" y="152400"/>
            <a:ext cx="4267200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Jean-Luc Godard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experimental director of the New Wave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Added most to “the language of film” since Griffith or Eisenstein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work –variations on American melodrama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Inspired by Brecht to distance the audience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Disrupted flow addressing audience (wanted to break the suspension of disbelief)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Ironically, used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cinema verite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some films, creating a new definition of realism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films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va Bien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Breathless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Woman is a Woman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 of Outsiders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Pierrot le Fou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Alphaville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Contempt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gtr.files.wordpress.com/2012/10/truffaut.jpg" id="166" name="Google Shape;1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6867"/>
            <a:ext cx="5334000" cy="6944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/>
        </p:nvSpPr>
        <p:spPr>
          <a:xfrm>
            <a:off x="5410200" y="366891"/>
            <a:ext cx="37338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Francois 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Truffaut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Wrote or co-wrote all of his own films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Romantic realist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Loved to homage to other films and filmmakers (particularly Hitchcock)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the Antoine Doinel series, a series of films that take place over the course of one character’s life from childhood to middle age (same actor)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Films, as a whole, are semiautobiographical (his whole work, similar to Fellini)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Brought his own experiences to the screen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films: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400 Blows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Shoot the Piano Player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Bride Wore Black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Jules and Jim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Metro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for Night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s.unifrance.org/medias/19/211/54035/format_page/media.jpg" id="172" name="Google Shape;1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0171" y="0"/>
            <a:ext cx="5503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/>
          <p:nvPr/>
        </p:nvSpPr>
        <p:spPr>
          <a:xfrm>
            <a:off x="0" y="0"/>
            <a:ext cx="3657600" cy="710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Claude Chabrol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films deal with ill-fated love triangle leading to death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Commented on upper class morality, or lack thereof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metaphorically show people stabbing each other in the backs by literally stabbing a roast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“closed films” –create a carefully controlled environment while keeping the messiness of the real world out of it.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Mimicked and respected Hitchcock and Lang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conventional of the New Wave directors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films: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Biches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Femme Infidele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Boucher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Before Nightfall</a:t>
            </a:r>
            <a:endParaRPr/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jonathanrosenbaum.net/wp-content/uploads/2016/04/young-Jacques-Rivette.jpg" id="178" name="Google Shape;1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55010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 txBox="1"/>
          <p:nvPr/>
        </p:nvSpPr>
        <p:spPr>
          <a:xfrm>
            <a:off x="5562600" y="1295400"/>
            <a:ext cx="3581400" cy="4078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Jacques Rivette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made three movies during the ’60s: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Paris Nous Appartient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(1961),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Religieuse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(1965),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L’Amour Fou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(1968)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a 12 hr, 40 min film that was never released named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was recut and released as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One: Spectre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(1974)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eccentric and obscure of New Wave directors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said that his films were “about theatre, about truth and lies”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guim.co.uk/sys-images/Guardian/Pix/pictures/2010/1/12/1263298530361/Eric-Rohmer-015.jpg" id="184" name="Google Shape;1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0"/>
            <a:ext cx="5257800" cy="684609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76200" y="533400"/>
            <a:ext cx="3886200" cy="561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Eric Rohmer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of a traditional French director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Rohmer was an author before becoming a director, so his films feel more “literary”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Wrote his “Six Moral Tales” as stories before he decided to film them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Characters talk a lot (probably because they were written on the page that way)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Rohmer thinks that his films deal “less with what people do than what is going on in their minds while they are doing it.”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movies through 2007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Truffault’s favorite modern director: “The one I like best is Eric Rohmer, but of course he is of my generation”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Left Bank Group: Alain Resnais, Agnes Varda, and Jacques Demy" id="190" name="Google Shape;1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61060"/>
            <a:ext cx="8153400" cy="529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/>
        </p:nvSpPr>
        <p:spPr>
          <a:xfrm>
            <a:off x="304800" y="609600"/>
            <a:ext cx="8534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Bank Directors: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not part of the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Cahiers du Cinema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group.  Their politics were a little more left-wing and they had experience through documentary filmmaking.  Their focus was on artistic experimentation. 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actingoutpolitics.com/wp-content/uploads/2015/03/AlainR5.jpeg" id="196" name="Google Shape;1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 txBox="1"/>
          <p:nvPr/>
        </p:nvSpPr>
        <p:spPr>
          <a:xfrm>
            <a:off x="4724400" y="609600"/>
            <a:ext cx="4267200" cy="5370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Alain Resnais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for technical and formal elegance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Focuses more on older characters as opposed to New Wave youth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theme:  The past influences everything we do or experience in the present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Collaborated with screenwriters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no problem adapting literary work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Regardless of who wrote the script, he still have a very clear and cohesive voice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films: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Hiroshima, mon Amour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Year at Marienbad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Guerre est finie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 and Fog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(Documentary short)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thevoiceofawoman.com/wp-content/uploads/2015/05/agnes-portrait.jpg" id="202" name="Google Shape;2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09600"/>
            <a:ext cx="1295400" cy="93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1524000" y="609600"/>
            <a:ext cx="5791200" cy="9233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Agnes Varda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Cleo from 5 to 7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Vagabonde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-media-cache-ak0.pinimg.com/originals/d0/00/24/d00024285e676bcccf88410ad185293e.jpg" id="204" name="Google Shape;2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676400"/>
            <a:ext cx="1866900" cy="93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 txBox="1"/>
          <p:nvPr/>
        </p:nvSpPr>
        <p:spPr>
          <a:xfrm>
            <a:off x="381000" y="1676400"/>
            <a:ext cx="5334000" cy="923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 Marker</a:t>
            </a:r>
            <a:endParaRPr/>
          </a:p>
          <a:p>
            <a:pPr indent="-11430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Jetee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Sans Soliel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abaa.org/images/blog/_wide-head/Marguerite-Duras.jpg" id="206" name="Google Shape;2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2743200"/>
            <a:ext cx="2057400" cy="94368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/>
        </p:nvSpPr>
        <p:spPr>
          <a:xfrm>
            <a:off x="3200400" y="2743200"/>
            <a:ext cx="5562600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Marguerite Duras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–Novelist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Collaborated on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Hiroshima, mon Amour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India Song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nofilmschool.com/sites/default/files/styles/facebook/public/chantal_akerman.jpg?itok=VWNgpq-M" id="208" name="Google Shape;20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3810000"/>
            <a:ext cx="1676401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228600" y="3810000"/>
            <a:ext cx="6400800" cy="923330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Chantal Ackerman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Jeanne Dielman, 23 Quai de Commerce, 1080 Bruxelles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film is straight up four hours of avant-garde filmmaking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emorabletv.com/wp-content/uploads/2016/12/louis-malle.jpg" id="210" name="Google Shape;21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801" y="4876801"/>
            <a:ext cx="1447800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/>
          <p:nvPr/>
        </p:nvSpPr>
        <p:spPr>
          <a:xfrm>
            <a:off x="2209800" y="4876800"/>
            <a:ext cx="6324600" cy="923330"/>
          </a:xfrm>
          <a:prstGeom prst="rect">
            <a:avLst/>
          </a:prstGeom>
          <a:solidFill>
            <a:srgbClr val="3F31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Louis Malle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 Revoir, les Enfants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Phantom India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ytimg.com/vi/hzfvYSIIgyc/maxresdefault.jp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0" y="0"/>
            <a:ext cx="12268200" cy="690086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304800" y="838200"/>
            <a:ext cx="3810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Francois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Truffaut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Wrote an article against France’s literary tradition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Films were too much about the screenplays and the screenwriters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Directors should be the primary influence over their films tonally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should be involved in every aspect of the production from conception to execution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Could not believe in the coexistence of “the tradition of quality” and “a cinema of auteurs”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d1.libe.com/photo/877776-astruc.jpg?modified_at=1463668658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42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7010400" y="381000"/>
            <a:ext cx="20574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 That Led to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Truffaut's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1948: Alexandre Astruc calls film “la camera-stylo” (“the camera as pen”).  Film is more than images and sound.  It is in its making.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releases National Film Archives, inspiring new directors.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war: glut of films from America banned by German occupation (seeing how film progresses in one sitting)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rinitycollegestage3media.files.wordpress.com/2014/02/quote-one-man-writes-a-novel-one-man-writes-a-symphony-it-is-essential-that-one-man-make-a-film-stanley-kubrick-244900.jp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800"/>
            <a:ext cx="9144000" cy="430305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381000" y="152400"/>
            <a:ext cx="899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Autuer theory –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directors are the sole creators of their works</a:t>
            </a:r>
            <a:endParaRPr i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52400" y="5105400"/>
            <a:ext cx="8839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Mistranslated from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“la politique des auteurs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–meaning “the policy of the auteur”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directors were respected by the French (Otto Preminger, Nicholas Ray, Douglas Sirk)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directors were merely adapters of others’ works (William Wellman, William Wyler, Robert Wise)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Auteur theory eventually moves west to U.S. and Great Britain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redlist.com/media/database/films/cinema/directors-/jacques-tati/011-jacques-tati-theredlist.jpg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562600" cy="697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5638800" y="685800"/>
            <a:ext cx="3505200" cy="5062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Jacques Tati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Precursor to New Wave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did bizarre comedies starring a silent protagonist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Inspired New Wave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 de Fete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(1949),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Hulot’s Holiday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(1953),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 Oncle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(1958)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actual height of his popularity, did absolutely nothing.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Became critical of society with his last two films,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Playtime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(1968)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(1971).  Became basis for postmodernist theorists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Films largely abstract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played his own protagonist, Monsieur Hulot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-media-cache-ak0.pinimg.com/originals/5b/f4/1d/5bf41d93759d14ae3c86eed8cc416f95.jpg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9111" y="0"/>
            <a:ext cx="48348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0" y="838200"/>
            <a:ext cx="4267200" cy="5062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Ophuls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Actually German, but did a lot of his work in France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films: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Signora di Tutti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(Italy 1934),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Letters from an Unknown Woman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(USA 1948),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Earrings of Madame de…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(France / Italy, 1953),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Ronde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(1950),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Lola Montez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(France / Germany)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Liked period pieces because it allowed him to be opulent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Loved crane and dolly shots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a self-reflexive romantic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Themed around passionate commitments and the sensitivity of women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P.S.  Not everyone in France smokes pipes.  The others smoke cigarettes.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ePAWqCU.png"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08135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>
            <a:off x="5105400" y="685800"/>
            <a:ext cx="3810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Robert Bresson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52400" y="5131475"/>
            <a:ext cx="88392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Restrained, straightforward style (Opposite from Ophuls)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from 1930s to 1990s, but only 13 films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Themed around moral and theological questions rather than psychological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Insistence on rigorous control over every aspect of production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Actually Catholic humanist, he is accused of being the “Jansenist of French cinema”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film: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Diary of a Country Priest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newwavefilm.com/images/truffaut-french-new-wave.jpg"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7163" y="0"/>
            <a:ext cx="1016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8"/>
          <p:cNvSpPr txBox="1"/>
          <p:nvPr/>
        </p:nvSpPr>
        <p:spPr>
          <a:xfrm>
            <a:off x="3200400" y="533400"/>
            <a:ext cx="53340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Take a guess. Where do you think the New Wave directors came from?  (Note:  This is practically unique in film history.)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hejar.hitchcock.zone/files/gallery/500/8813.jpg" id="136" name="Google Shape;1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00600" cy="681903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4953000" y="152400"/>
            <a:ext cx="3810000" cy="6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EMERGENCE OF THE NEW WAVE DIRECTORS: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Francois 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Truffaut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Jean-Luc Godard, 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Claude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Chabrol, Jacques Rivette, and Eric Rohmer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Post 1946 –Government puts restrictions on film (French films must be shown for 16 weeks of the year)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 new films being made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1948 –Government finances producers of films to encourage French film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Producers got rich; no one else did; movies were super safe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1953 –</a:t>
            </a: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avance sur recettes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government financed promising movies before completed (kind of like Kickstarter)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Primes de qualite 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–shorts given more money based on artistic merit</a:t>
            </a:r>
            <a:endParaRPr i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2017-03-30T14:05:39Z</dcterms:created>
  <dc:creator>thruszkewycz</dc:creator>
</cp:coreProperties>
</file>